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2" r:id="rId5"/>
    <p:sldId id="296" r:id="rId6"/>
    <p:sldId id="345" r:id="rId7"/>
    <p:sldId id="346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易混易错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自我评价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单元总结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知识网络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易混易错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自我评价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知识网络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MM2QXR132.eps" descr="id:2147489913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604135"/>
            <a:ext cx="10807700" cy="195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易混易错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64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混淆直尺刻度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与直尺左端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量出铅笔的长度是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MM2QXR133.eps" descr="id:214748992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6667" y="2195286"/>
            <a:ext cx="3355446" cy="70240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300706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指点迷津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在测量物体的长度时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要将物体左端与直尺的刻度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此题容易将铅笔的左端与直尺的左端对齐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进而导致错误。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自我评价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305339"/>
            <a:ext cx="11353511" cy="326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722</TotalTime>
  <Words>80</Words>
  <Application>Microsoft Office PowerPoint</Application>
  <PresentationFormat>宽屏</PresentationFormat>
  <Paragraphs>16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4" baseType="lpstr">
      <vt:lpstr>NEU-BZ-S92</vt:lpstr>
      <vt:lpstr>方正楷体_GBK</vt:lpstr>
      <vt:lpstr>方正兰亭中黑_GBK</vt:lpstr>
      <vt:lpstr>仿宋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2025-08-23T06:46:29Z</dcterms:modified>
</cp:coreProperties>
</file>